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9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30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EA92-5D7D-4AD3-8C2B-556788E9F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D6F54D-4B9F-47F3-BAA9-54DF490AF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BA164-B1DB-402E-AC2E-550833C8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2295F-B9FE-49EF-8400-B9614007A9A4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927B4-810C-45C9-A8D3-27599FB88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28B52-10A6-46A4-A743-71C75490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7B438-18EA-446A-AC89-7A5E7C485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9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7D55D-625C-4BD3-BD81-CD1247946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3073E-86EF-42A1-BAE9-F9786ECF7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C0AFE-A2F8-430C-800D-D625D72CA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2295F-B9FE-49EF-8400-B9614007A9A4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53F76-3257-43A1-8637-2CB602ED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219E0-3E51-4FBF-8B69-A0C62A1C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7B438-18EA-446A-AC89-7A5E7C485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33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08A396-ABC1-4D41-AAFB-9DE640CF19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9861A6-1591-4BFC-B972-40A9FF579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8892F-CDBF-4BB9-A720-BA9180E3D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2295F-B9FE-49EF-8400-B9614007A9A4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29D06-E5D9-4427-A285-71C26F74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47440-20A6-41CB-8AC1-E0481519A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7B438-18EA-446A-AC89-7A5E7C485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3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8BB77-EC81-40B5-A2D5-62C03B785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DC5B7-E9AC-4093-A5FF-0BBAFB484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60278-576F-40B7-82E5-02A404404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2295F-B9FE-49EF-8400-B9614007A9A4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3B83E-D92C-4A66-A615-8418ADCF6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86ACE-1886-4668-AF42-5898AFF44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7B438-18EA-446A-AC89-7A5E7C485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39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3CF4-FB38-4651-899B-5C43A0A50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6ADAB-B5D1-4252-A5FA-2C9F9154D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132A9-D584-4339-A215-589A99DA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2295F-B9FE-49EF-8400-B9614007A9A4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046B7-BEE3-438C-A30C-B03BF8205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EB5DB-B10A-4239-A5F1-78A18090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7B438-18EA-446A-AC89-7A5E7C485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19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C2D51-E76B-4E16-B2CB-D470BE2D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29EFB-9AEA-4E54-A19F-85C491C02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160BC-CB1D-44BE-9BAB-AB8732FCA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6EC25A-6987-4721-A6A6-A92ED3754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2295F-B9FE-49EF-8400-B9614007A9A4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6B72D4-05CC-4310-8C0C-378BB811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8CD5E-1826-4BF3-90DA-54FEEC449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7B438-18EA-446A-AC89-7A5E7C485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32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65DBA-0DF0-4D7D-B81E-5AA204FF1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0D9B9-D549-43E7-99C6-54F452923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01958-F5E8-40E6-B0DD-788D2086C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C2014A-5624-4B30-B116-0906503BE2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EA9A52-07AC-4936-96F6-97B8628A8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9104DB-4FCB-4F66-AEFA-9111AFC17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2295F-B9FE-49EF-8400-B9614007A9A4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75ED5E-3614-418A-BECB-135BC23F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61FFE-C4E3-49A8-84C6-C98AE950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7B438-18EA-446A-AC89-7A5E7C485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08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3D7B-9E05-4F02-B4FC-8C63B18B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864A7E-DB13-4C92-9099-A2C70954B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2295F-B9FE-49EF-8400-B9614007A9A4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09AF3-F9D9-4A45-8880-05DF691DF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1234DB-4875-4184-9863-D6D38F60F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7B438-18EA-446A-AC89-7A5E7C485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46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3300CE-8B22-46CE-AFFC-2FBE48A3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2295F-B9FE-49EF-8400-B9614007A9A4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717D7E-F99A-4578-9D25-3B7219CC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A41FE-5B8D-4B1D-BDA4-9535E647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7B438-18EA-446A-AC89-7A5E7C485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36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E5417-BFF4-436C-A18A-1640FDF22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5FA6D-3068-4E52-B06E-96E351962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F4D40-FE11-448A-BEC2-A823E04D2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7A699-C2BB-47C4-9345-BBE30741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2295F-B9FE-49EF-8400-B9614007A9A4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187B4-71DB-4627-93E2-F9A04D34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F53B1-0744-4934-8C40-7E0FEEA3E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7B438-18EA-446A-AC89-7A5E7C485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94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4E1B9-413D-47CD-AB9C-8219C8DC1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414B1-1728-48B9-948D-BC22A6248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254A9-46D4-4502-B77D-A45817BFF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7C6F4-F9AC-4DAE-97AE-FEE71404B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2295F-B9FE-49EF-8400-B9614007A9A4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CC66E-A495-49CC-914C-4EE193EF1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C18C6-033E-4043-8CD3-20209699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7B438-18EA-446A-AC89-7A5E7C485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73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FA931-7722-464F-8CD5-FD1FE82EB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F8092-F194-445B-BF32-C585E98C1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B4041-6388-4DCA-BC46-DD7F01E826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2295F-B9FE-49EF-8400-B9614007A9A4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7A72F-7BF3-4F19-8BA7-7BD55C66D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46088-13D5-4631-ACBA-1C011FE11F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7B438-18EA-446A-AC89-7A5E7C485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510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7FD5CC43-9779-41B7-BF49-D36EC37063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73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E3B1E36B-F583-4ED1-9EBD-779BE0DA73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16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185F170C-110E-48DD-BF9E-D6ED9A0060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75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683456A1-46F1-469E-B171-D65E5C3DA4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35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73EE93E0-F993-4FC0-A31B-D562026396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88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AE00AC73-E319-43E5-9AF1-ACAE80FC98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82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522F401F-FC24-4EAE-9ACD-4859988F9B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36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272C0401-3146-4124-80C1-09E6844FA5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78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D42AA124-3581-462A-9153-F6EB54AB1C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7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697C2995-F544-4DDC-AECF-3EAC39CE25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51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4CD70A51-0E68-4840-ABD1-DE266DB4CB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47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04FCB322-8D92-4326-822F-C03D2968A2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29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4DC450C9-3B02-49D5-8041-556950514E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70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77A0C16C-10B1-464C-89D8-0A64D453C1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34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4F545660-EEBF-4A2F-91DA-7C0B8D4DC5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39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2A533951-A674-4EF9-9656-D310ED8FD7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08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9D331159-DF71-49DC-915B-F345BB8FDF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72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44335A73-69E7-4781-9FD3-E64AE9722B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65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7AC60471-847E-4C2F-9FA2-5ABE1DE043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84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1C71D75A-795D-46EC-A3D1-DCFBC2129D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78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8">
            <a:extLst>
              <a:ext uri="{FF2B5EF4-FFF2-40B4-BE49-F238E27FC236}">
                <a16:creationId xmlns:a16="http://schemas.microsoft.com/office/drawing/2014/main" id="{8C792791-151B-4C87-A729-9D0FA9584B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2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9">
            <a:extLst>
              <a:ext uri="{FF2B5EF4-FFF2-40B4-BE49-F238E27FC236}">
                <a16:creationId xmlns:a16="http://schemas.microsoft.com/office/drawing/2014/main" id="{20469A9E-AEEE-44A8-9A7B-2AA8303335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00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EC74FBE8-652F-4507-8F68-92C0C197B5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14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0">
            <a:extLst>
              <a:ext uri="{FF2B5EF4-FFF2-40B4-BE49-F238E27FC236}">
                <a16:creationId xmlns:a16="http://schemas.microsoft.com/office/drawing/2014/main" id="{6D077E26-D2C6-46AE-94F7-8C69B3A5D4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24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1">
            <a:extLst>
              <a:ext uri="{FF2B5EF4-FFF2-40B4-BE49-F238E27FC236}">
                <a16:creationId xmlns:a16="http://schemas.microsoft.com/office/drawing/2014/main" id="{C775AA41-EC76-4FD0-AD9A-3E1EF71C23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90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2">
            <a:extLst>
              <a:ext uri="{FF2B5EF4-FFF2-40B4-BE49-F238E27FC236}">
                <a16:creationId xmlns:a16="http://schemas.microsoft.com/office/drawing/2014/main" id="{EE5D5160-1B19-40C4-99CB-38034B982B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65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3">
            <a:extLst>
              <a:ext uri="{FF2B5EF4-FFF2-40B4-BE49-F238E27FC236}">
                <a16:creationId xmlns:a16="http://schemas.microsoft.com/office/drawing/2014/main" id="{D5CA8170-34EB-450C-B9B3-8CBA8844FE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06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4">
            <a:extLst>
              <a:ext uri="{FF2B5EF4-FFF2-40B4-BE49-F238E27FC236}">
                <a16:creationId xmlns:a16="http://schemas.microsoft.com/office/drawing/2014/main" id="{E771DC12-E758-484F-876C-21517E4B09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9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DAF19D7B-367F-4593-B94E-83662E420C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10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A44746DB-2D13-4DED-876D-ABCB6B14BE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34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C002B05B-A881-48ED-9D8E-F950DCCD0E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89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4C82BAA3-DFCE-497A-BB12-54329F6A24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82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AE439ACE-9EDB-4AF7-BA26-E28ABDD1E5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24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72F9BFBE-578B-4DD8-90FB-EC3BB3D37A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61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645F3B3CAC746BE59A769A2C9CED7" ma:contentTypeVersion="" ma:contentTypeDescription="Create a new document." ma:contentTypeScope="" ma:versionID="ab68716ab9cce5de987c91ec4073060d">
  <xsd:schema xmlns:xsd="http://www.w3.org/2001/XMLSchema" xmlns:xs="http://www.w3.org/2001/XMLSchema" xmlns:p="http://schemas.microsoft.com/office/2006/metadata/properties" xmlns:ns2="6057cdf9-d7d9-4bd8-8cca-420630c2af0e" targetNamespace="http://schemas.microsoft.com/office/2006/metadata/properties" ma:root="true" ma:fieldsID="4ca1581ef9b3f17ff8a1b084ff44ee03" ns2:_="">
    <xsd:import namespace="6057cdf9-d7d9-4bd8-8cca-420630c2af0e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57cdf9-d7d9-4bd8-8cca-420630c2af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ED8A6C9-2AF1-43DE-ADA0-60DD964EE548}"/>
</file>

<file path=customXml/itemProps2.xml><?xml version="1.0" encoding="utf-8"?>
<ds:datastoreItem xmlns:ds="http://schemas.openxmlformats.org/officeDocument/2006/customXml" ds:itemID="{BACFF1A3-49B8-4FCB-A75D-3CD5F68109D1}"/>
</file>

<file path=customXml/itemProps3.xml><?xml version="1.0" encoding="utf-8"?>
<ds:datastoreItem xmlns:ds="http://schemas.openxmlformats.org/officeDocument/2006/customXml" ds:itemID="{384E350D-DCC3-435B-93B2-4A4F05010431}"/>
</file>

<file path=customXml/itemProps4.xml><?xml version="1.0" encoding="utf-8"?>
<ds:datastoreItem xmlns:ds="http://schemas.openxmlformats.org/officeDocument/2006/customXml" ds:itemID="{7EB64CB6-146E-4781-9F38-FA76818C398B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Karat McFall</dc:creator>
  <cp:lastModifiedBy>Karat McFall</cp:lastModifiedBy>
  <cp:revision>1</cp:revision>
  <dcterms:created xsi:type="dcterms:W3CDTF">2019-05-20T17:33:53Z</dcterms:created>
  <dcterms:modified xsi:type="dcterms:W3CDTF">2019-05-20T17:34:22Z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0x0101000E4645F3B3CAC746BE59A769A2C9CED7</vt:lpwstr>
  </property>
</Properties>
</file>